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 smtClean="0"/>
              <a:t>Relationships, Sex and Health Education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Syllabus presentation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083250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/>
              <a:t>Opting in/out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err="1" smtClean="0"/>
              <a:t>DfE</a:t>
            </a:r>
            <a:r>
              <a:rPr lang="en-GB" sz="2400" dirty="0" smtClean="0"/>
              <a:t> guidance and RSE guidance states that </a:t>
            </a:r>
            <a:r>
              <a:rPr lang="en-GB" sz="2400" b="1" dirty="0" smtClean="0"/>
              <a:t>Relationships</a:t>
            </a:r>
            <a:r>
              <a:rPr lang="en-GB" sz="2400" dirty="0" smtClean="0"/>
              <a:t>, </a:t>
            </a:r>
            <a:r>
              <a:rPr lang="en-GB" sz="2400" b="1" dirty="0" smtClean="0"/>
              <a:t>Consent</a:t>
            </a:r>
            <a:r>
              <a:rPr lang="en-GB" sz="2400" dirty="0" smtClean="0"/>
              <a:t>, </a:t>
            </a:r>
            <a:r>
              <a:rPr lang="en-GB" sz="2400" b="1" dirty="0" smtClean="0"/>
              <a:t>Human Sexuality</a:t>
            </a:r>
            <a:r>
              <a:rPr lang="en-GB" sz="2400" dirty="0" smtClean="0"/>
              <a:t>, </a:t>
            </a:r>
            <a:r>
              <a:rPr lang="en-GB" sz="2400" b="1" dirty="0" smtClean="0"/>
              <a:t>Online Safety </a:t>
            </a:r>
            <a:r>
              <a:rPr lang="en-GB" sz="2400" dirty="0" smtClean="0"/>
              <a:t>and </a:t>
            </a:r>
            <a:r>
              <a:rPr lang="en-GB" sz="2400" b="1" dirty="0" smtClean="0"/>
              <a:t>Dangers of Relationships and Sex </a:t>
            </a:r>
            <a:r>
              <a:rPr lang="en-GB" sz="2400" dirty="0" smtClean="0"/>
              <a:t>is mandatory for students to take part in sessions.</a:t>
            </a:r>
          </a:p>
          <a:p>
            <a:r>
              <a:rPr lang="en-GB" sz="2400" dirty="0" smtClean="0"/>
              <a:t>Everything that comes under the umbrella of </a:t>
            </a:r>
            <a:r>
              <a:rPr lang="en-GB" sz="2400" b="1" dirty="0" smtClean="0"/>
              <a:t>Sex Education </a:t>
            </a:r>
            <a:r>
              <a:rPr lang="en-GB" sz="2400" dirty="0" smtClean="0"/>
              <a:t>is optional</a:t>
            </a:r>
          </a:p>
          <a:p>
            <a:r>
              <a:rPr lang="en-GB" sz="2400" dirty="0" smtClean="0"/>
              <a:t>If a student with the capacity to make decisions wants to take part in Sex Education but Parents do not, then the College has a duty to follow the wishes of the student.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98688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/>
              <a:t>How RSE will be delivered.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RSE </a:t>
            </a:r>
            <a:r>
              <a:rPr lang="en-GB" sz="2400" dirty="0"/>
              <a:t>is designed to fully explore all aspects of RSE whether in mixed classes or in gender split classes.</a:t>
            </a:r>
          </a:p>
          <a:p>
            <a:r>
              <a:rPr lang="en-GB" sz="2400" dirty="0"/>
              <a:t>Group tutorial will be the session that this unit will be delivered by Class Staff</a:t>
            </a:r>
            <a:r>
              <a:rPr lang="en-GB" sz="2400" dirty="0" smtClean="0"/>
              <a:t>. For Strive students it will be part of sensory stories/activities</a:t>
            </a:r>
            <a:endParaRPr lang="en-GB" sz="2400" dirty="0"/>
          </a:p>
          <a:p>
            <a:r>
              <a:rPr lang="en-GB" sz="2400" dirty="0"/>
              <a:t>There will be 3 sessions (one a term) of Sex education delivered by Pastoral Manager and Head Nurse</a:t>
            </a:r>
          </a:p>
          <a:p>
            <a:r>
              <a:rPr lang="en-GB" sz="2400" dirty="0"/>
              <a:t>Outside speakers will come in once a term to deliver workshops to individual departments or mixed departments</a:t>
            </a:r>
          </a:p>
        </p:txBody>
      </p:sp>
    </p:spTree>
    <p:extLst>
      <p:ext uri="{BB962C8B-B14F-4D97-AF65-F5344CB8AC3E}">
        <p14:creationId xmlns:p14="http://schemas.microsoft.com/office/powerpoint/2010/main" val="3580157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/>
              <a:t>Questions, concerns or worries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RSE is a sensitive subject and College will try to be as supportive and respectful as possible.</a:t>
            </a:r>
          </a:p>
          <a:p>
            <a:r>
              <a:rPr lang="en-GB" sz="2400" dirty="0" smtClean="0"/>
              <a:t>Forms to allow Parents/Carers to voice any concerns.</a:t>
            </a:r>
          </a:p>
          <a:p>
            <a:r>
              <a:rPr lang="en-GB" sz="2400" dirty="0" smtClean="0"/>
              <a:t>Pastoral Manager details for direct contact</a:t>
            </a:r>
          </a:p>
          <a:p>
            <a:r>
              <a:rPr lang="en-GB" sz="2400" dirty="0" smtClean="0"/>
              <a:t>This is a whole College approach and so Parents are encouraged to speak to SLT, Pastoral Manager, Teachers and Ta’s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43906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/>
              <a:t>How it was created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Pastoral Manager has been trained by NHS Nurses aswell as other qualifications.</a:t>
            </a:r>
          </a:p>
          <a:p>
            <a:r>
              <a:rPr lang="en-GB" sz="2400" dirty="0" smtClean="0"/>
              <a:t>Guidance has been followed by the </a:t>
            </a:r>
            <a:r>
              <a:rPr lang="en-GB" sz="2400" dirty="0" err="1" smtClean="0"/>
              <a:t>DfE</a:t>
            </a:r>
            <a:r>
              <a:rPr lang="en-GB" sz="2400" dirty="0" smtClean="0"/>
              <a:t>, the official handbook for RSE and also from training.</a:t>
            </a:r>
          </a:p>
          <a:p>
            <a:r>
              <a:rPr lang="en-GB" sz="2400" dirty="0" smtClean="0"/>
              <a:t>Planning has involved Executive Principal, Assistant Principals, Pastoral Manager and NHS Nurses</a:t>
            </a:r>
          </a:p>
          <a:p>
            <a:r>
              <a:rPr lang="en-GB" sz="2400" dirty="0" smtClean="0"/>
              <a:t>Based around department capability, comprehension and what is appropriate. Live/Thrive will be different to Strive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27655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/>
              <a:t>6 main areas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Relationships</a:t>
            </a:r>
          </a:p>
          <a:p>
            <a:r>
              <a:rPr lang="en-GB" sz="2400" dirty="0" smtClean="0"/>
              <a:t>Consent</a:t>
            </a:r>
          </a:p>
          <a:p>
            <a:r>
              <a:rPr lang="en-GB" sz="2400" dirty="0" smtClean="0"/>
              <a:t>Human Sexuality</a:t>
            </a:r>
          </a:p>
          <a:p>
            <a:r>
              <a:rPr lang="en-GB" sz="2400" dirty="0"/>
              <a:t>Online Safety</a:t>
            </a:r>
          </a:p>
          <a:p>
            <a:r>
              <a:rPr lang="en-GB" sz="2400" dirty="0" smtClean="0"/>
              <a:t>Sex Education</a:t>
            </a:r>
          </a:p>
          <a:p>
            <a:r>
              <a:rPr lang="en-GB" sz="2400" dirty="0" smtClean="0"/>
              <a:t>Dangers of Relationships and Sex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5665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/>
              <a:t>Relationships</a:t>
            </a:r>
            <a:endParaRPr lang="en-GB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</a:t>
            </a:r>
            <a:r>
              <a:rPr lang="en-GB" sz="2400" dirty="0"/>
              <a:t>.	</a:t>
            </a:r>
            <a:r>
              <a:rPr lang="en-GB" sz="2400" b="1" u="sng" dirty="0"/>
              <a:t>I can understand what a relationship is</a:t>
            </a:r>
          </a:p>
          <a:p>
            <a:r>
              <a:rPr lang="en-GB" sz="2400" dirty="0"/>
              <a:t>1.1	I can understand the difference between Family, Friendship and Intimate relationships.</a:t>
            </a:r>
          </a:p>
          <a:p>
            <a:r>
              <a:rPr lang="en-GB" sz="2400" dirty="0"/>
              <a:t>1.2	I can understand what a healthy relationship is and what an unhealthy relationship is.</a:t>
            </a:r>
          </a:p>
          <a:p>
            <a:r>
              <a:rPr lang="en-GB" sz="2400" dirty="0"/>
              <a:t>1.3	I can understand how to treat others with kindness, consideration and respect.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596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/>
              <a:t>Consent</a:t>
            </a:r>
            <a:endParaRPr lang="en-GB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600" dirty="0"/>
              <a:t>2.	</a:t>
            </a:r>
            <a:r>
              <a:rPr lang="en-GB" sz="2600" b="1" u="sng" dirty="0"/>
              <a:t>I can understand what is meant by consent in all types of relationships</a:t>
            </a:r>
          </a:p>
          <a:p>
            <a:r>
              <a:rPr lang="en-GB" sz="2600" dirty="0"/>
              <a:t>2.1	I can understand permission, boundaries and personal space.</a:t>
            </a:r>
          </a:p>
          <a:p>
            <a:r>
              <a:rPr lang="en-GB" sz="2600" dirty="0"/>
              <a:t>2.2	I can understand what is acceptable and unacceptable when it comes to my body and others body.</a:t>
            </a:r>
          </a:p>
          <a:p>
            <a:r>
              <a:rPr lang="en-GB" sz="2600" dirty="0"/>
              <a:t>2.3	I can understand the difference between appropriate and inappropriate physical contact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6799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/>
              <a:t>Human Sexuality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600" dirty="0"/>
              <a:t>3.	I can understand about human sexuality</a:t>
            </a:r>
          </a:p>
          <a:p>
            <a:r>
              <a:rPr lang="en-GB" sz="2600" dirty="0"/>
              <a:t>3.1	I can understand the different types of sexual orientations and how this links to Family, Friendship or Intimate relationships</a:t>
            </a:r>
          </a:p>
          <a:p>
            <a:r>
              <a:rPr lang="en-GB" sz="2600" dirty="0"/>
              <a:t>3.2	I can understand what a stereotype is and how this can lead to unhealthy relationships and abuse</a:t>
            </a:r>
          </a:p>
          <a:p>
            <a:r>
              <a:rPr lang="en-GB" sz="2600" dirty="0"/>
              <a:t>3.3	I can understand the different types of gender identity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302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/>
              <a:t>Online Safety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4</a:t>
            </a:r>
            <a:r>
              <a:rPr lang="en-GB" sz="2600" dirty="0"/>
              <a:t>.	I can understand what is meant by online safety</a:t>
            </a:r>
          </a:p>
          <a:p>
            <a:r>
              <a:rPr lang="en-GB" sz="2600" dirty="0"/>
              <a:t>4.1	I can understand about the potential dangers of sharing information and pictures online</a:t>
            </a:r>
          </a:p>
          <a:p>
            <a:r>
              <a:rPr lang="en-GB" sz="2600" dirty="0"/>
              <a:t>4.2	I can understand the laws about sharing pictures (Nudes/Semi nudes), sharing/viewing indecent images of children is a crime and the consequences I could face</a:t>
            </a:r>
          </a:p>
          <a:p>
            <a:r>
              <a:rPr lang="en-GB" sz="2600" dirty="0"/>
              <a:t>4.3	I can understand how to recognise risks and report issues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571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/>
              <a:t>Sex Education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600" dirty="0"/>
              <a:t>5.	I can understand about Sex and Sexual Health</a:t>
            </a:r>
          </a:p>
          <a:p>
            <a:r>
              <a:rPr lang="en-GB" sz="2600" dirty="0"/>
              <a:t>5.1	I can understand facts and laws around sex, sexuality and sexual health</a:t>
            </a:r>
          </a:p>
          <a:p>
            <a:r>
              <a:rPr lang="en-GB" sz="2600" dirty="0"/>
              <a:t>5.2	I can understand the age of consent and what consent is when it comes to sex</a:t>
            </a:r>
          </a:p>
          <a:p>
            <a:r>
              <a:rPr lang="en-GB" sz="2600" dirty="0"/>
              <a:t>5.3	I can understand what contraception is and the different types</a:t>
            </a:r>
          </a:p>
          <a:p>
            <a:r>
              <a:rPr lang="en-GB" sz="2600" dirty="0"/>
              <a:t>5.4	I can understand about sexual hygiene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4907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/>
              <a:t>Dangers of Relationships and Sex Education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600" dirty="0"/>
              <a:t>6.	I can understand the dangers around Relationships and Sex</a:t>
            </a:r>
          </a:p>
          <a:p>
            <a:r>
              <a:rPr lang="en-GB" sz="2600" dirty="0"/>
              <a:t>6.1	I can understand what the various forms of grooming are</a:t>
            </a:r>
          </a:p>
          <a:p>
            <a:r>
              <a:rPr lang="en-GB" sz="2600" dirty="0"/>
              <a:t>6.2	I can understand what sexual exploitation is</a:t>
            </a:r>
          </a:p>
          <a:p>
            <a:r>
              <a:rPr lang="en-GB" sz="2600" dirty="0"/>
              <a:t>6.3	I can understand what domestic abuse is</a:t>
            </a:r>
          </a:p>
          <a:p>
            <a:r>
              <a:rPr lang="en-GB" sz="2600" dirty="0"/>
              <a:t>6.4	I can understand what rape, sexual assault and sexual harassment are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644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33</TotalTime>
  <Words>700</Words>
  <Application>Microsoft Office PowerPoint</Application>
  <PresentationFormat>Widescreen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 Boardroom</vt:lpstr>
      <vt:lpstr>Relationships, Sex and Health Education</vt:lpstr>
      <vt:lpstr>How it was created</vt:lpstr>
      <vt:lpstr>6 main areas</vt:lpstr>
      <vt:lpstr>Relationships</vt:lpstr>
      <vt:lpstr>Consent</vt:lpstr>
      <vt:lpstr>Human Sexuality</vt:lpstr>
      <vt:lpstr>Online Safety</vt:lpstr>
      <vt:lpstr>Sex Education</vt:lpstr>
      <vt:lpstr>Dangers of Relationships and Sex Education</vt:lpstr>
      <vt:lpstr>Opting in/out</vt:lpstr>
      <vt:lpstr>How RSE will be delivered.</vt:lpstr>
      <vt:lpstr>Questions, concerns or worries</vt:lpstr>
    </vt:vector>
  </TitlesOfParts>
  <Company>Wilson Stuart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Relationships, Sex and Health Education</dc:title>
  <dc:creator>Sam Cooksey</dc:creator>
  <cp:lastModifiedBy>Sam Cooksey</cp:lastModifiedBy>
  <cp:revision>4</cp:revision>
  <dcterms:created xsi:type="dcterms:W3CDTF">2022-10-12T06:12:41Z</dcterms:created>
  <dcterms:modified xsi:type="dcterms:W3CDTF">2022-10-12T06:45:43Z</dcterms:modified>
</cp:coreProperties>
</file>